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9" r:id="rId4"/>
    <p:sldId id="270" r:id="rId5"/>
    <p:sldId id="271" r:id="rId6"/>
    <p:sldId id="272" r:id="rId7"/>
    <p:sldId id="275" r:id="rId8"/>
    <p:sldId id="277" r:id="rId9"/>
    <p:sldId id="265" r:id="rId10"/>
    <p:sldId id="259" r:id="rId11"/>
    <p:sldId id="260" r:id="rId12"/>
    <p:sldId id="261" r:id="rId13"/>
    <p:sldId id="286" r:id="rId14"/>
    <p:sldId id="288" r:id="rId15"/>
    <p:sldId id="285" r:id="rId16"/>
    <p:sldId id="287" r:id="rId17"/>
    <p:sldId id="273" r:id="rId18"/>
    <p:sldId id="284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42F31-CC4D-48EF-8DEB-5B6BA650DE4F}" type="datetimeFigureOut">
              <a:rPr lang="zh-CN" altLang="en-US" smtClean="0"/>
              <a:pPr/>
              <a:t>2017-03-15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E7280-768F-43A2-8EAB-73A920872C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1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000100" y="2000240"/>
            <a:ext cx="47149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当前选考复习教学</a:t>
            </a:r>
            <a:r>
              <a:rPr lang="zh-CN" altLang="en-US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面临主要问题</a:t>
            </a:r>
            <a:endParaRPr lang="en-US" altLang="zh-CN" sz="40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及解决</a:t>
            </a:r>
            <a:r>
              <a:rPr lang="zh-CN" altLang="en-US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对策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记忆不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9144000" cy="4563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夹生米饭，记忆不精。</a:t>
            </a:r>
          </a:p>
        </p:txBody>
      </p:sp>
      <p:sp>
        <p:nvSpPr>
          <p:cNvPr id="5" name="矩形 4"/>
          <p:cNvSpPr/>
          <p:nvPr/>
        </p:nvSpPr>
        <p:spPr>
          <a:xfrm>
            <a:off x="7959059" y="2071678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6/7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59059" y="3714752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2/4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动作按钮: 后退或前一项 6">
            <a:hlinkClick r:id="rId3" action="ppaction://hlinksldjump" highlightClick="1"/>
          </p:cNvPr>
          <p:cNvSpPr/>
          <p:nvPr/>
        </p:nvSpPr>
        <p:spPr>
          <a:xfrm>
            <a:off x="7072330" y="5857892"/>
            <a:ext cx="756664" cy="68522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5857892"/>
            <a:ext cx="60324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难度系数：宁波九校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0.36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0.48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余姚普通中学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0.29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500042"/>
            <a:ext cx="10215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难度系数：宁波九校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0.58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0.68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0.47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机械记忆，理解不够。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14.2016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18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日，中国航天员景海鹏和陈东结束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33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天的太空之旅，安全返回。回顾中国航天史，下列选项说明我国开始步入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太空时代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的标志性事件是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A.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第一座实验性原子反应堆的建成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</a:t>
            </a:r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“东方红一号”人造地球卫星的成功发射</a:t>
            </a:r>
            <a:endParaRPr lang="en-US" altLang="zh-CN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C.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第一颗试验通信卫星的发射成功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  D.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“神州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号”载人飞船的成功发射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1538" y="3714752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难度系数：余姚中学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0.55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0.62</a:t>
            </a:r>
            <a:endParaRPr lang="zh-CN" altLang="en-US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435769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 1957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日，前苏联发射了世界上第一个人造地球卫星，标志着人类进入了太空时代。随后前苏联、美国展开了长达二十多年的太空竞赛。我国于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1970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日发射了第一颗人造地球卫星。</a:t>
            </a:r>
          </a:p>
        </p:txBody>
      </p:sp>
      <p:sp>
        <p:nvSpPr>
          <p:cNvPr id="6" name="动作按钮: 后退或前一项 5">
            <a:hlinkClick r:id="rId2" action="ppaction://hlinksldjump" highlightClick="1"/>
          </p:cNvPr>
          <p:cNvSpPr/>
          <p:nvPr/>
        </p:nvSpPr>
        <p:spPr>
          <a:xfrm>
            <a:off x="7072330" y="5857892"/>
            <a:ext cx="756664" cy="68522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864396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右图三是一则时事漫画。该漫画反映了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A.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农业合作化高潮的出现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B.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“大跃进”运动的开展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C.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农村经济体制改革的成效</a:t>
            </a:r>
            <a:endParaRPr lang="en-US" altLang="zh-CN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D.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人民公社化运动的结束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1472" y="3000372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难度系数：余姚中学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0.69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0.49</a:t>
            </a:r>
            <a:endParaRPr lang="zh-CN" altLang="en-US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Q图片201703140936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3314"/>
            <a:ext cx="9144000" cy="30314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148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31.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）根据材料二，概括指出陈独秀的思想观点，并对其思想观点作出简要分析。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分</a:t>
            </a:r>
            <a:endParaRPr lang="en-US" altLang="zh-CN" dirty="0" smtClean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" name="图片 6" descr="QQ图片201703140948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079220" cy="235745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10" name="矩形 9"/>
          <p:cNvSpPr/>
          <p:nvPr/>
        </p:nvSpPr>
        <p:spPr>
          <a:xfrm>
            <a:off x="7786710" y="2143116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1/5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86710" y="3857628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3/5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703140941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1942"/>
            <a:ext cx="9144000" cy="2071702"/>
          </a:xfrm>
          <a:prstGeom prst="rect">
            <a:avLst/>
          </a:prstGeom>
        </p:spPr>
      </p:pic>
      <p:pic>
        <p:nvPicPr>
          <p:cNvPr id="3" name="图片 2" descr="QQ图片201703140935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00042"/>
            <a:ext cx="9231815" cy="31432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5" name="矩形 4"/>
          <p:cNvSpPr/>
          <p:nvPr/>
        </p:nvSpPr>
        <p:spPr>
          <a:xfrm>
            <a:off x="7715272" y="785794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5/5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86644" y="5786454"/>
            <a:ext cx="192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590" y="3571877"/>
            <a:ext cx="88024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难度系数：宁波九校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0.54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0.28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0.56</a:t>
            </a:r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004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 34.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）结合材料二和所学知识，简述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1798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年拿破仑率军远征埃及的背景。你如何看待拿破仑远征“打开了人类研究埃及文明的豁口”这一观点？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分</a:t>
            </a:r>
          </a:p>
        </p:txBody>
      </p:sp>
      <p:pic>
        <p:nvPicPr>
          <p:cNvPr id="10" name="图片 9" descr="QQ图片201703141000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6" y="1214422"/>
            <a:ext cx="9087494" cy="25003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786710" y="2071678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0/6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图片 11" descr="QQ图片201703140936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7628"/>
            <a:ext cx="9167611" cy="221457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786710" y="4429132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3/6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QQ图片201703140936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22"/>
            <a:ext cx="9148876" cy="235745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6" name="矩形 5"/>
          <p:cNvSpPr/>
          <p:nvPr/>
        </p:nvSpPr>
        <p:spPr>
          <a:xfrm>
            <a:off x="7959059" y="571480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6/6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7158" y="3857628"/>
            <a:ext cx="84946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难度系数：宁波九校；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0.44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余姚普通中学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0.39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0.54</a:t>
            </a:r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动作按钮: 后退或前一项 7">
            <a:hlinkClick r:id="rId3" action="ppaction://hlinksldjump" highlightClick="1"/>
          </p:cNvPr>
          <p:cNvSpPr/>
          <p:nvPr/>
        </p:nvSpPr>
        <p:spPr>
          <a:xfrm>
            <a:off x="8286776" y="5929330"/>
            <a:ext cx="470912" cy="39947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4044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4.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历史时空观念薄弱。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57148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34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）写出材料一中数字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对应的金字塔的名称，结合材料一和所学知识概述三大金字塔的布局特色。（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分）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720" y="1571612"/>
            <a:ext cx="8501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难度系数：宁波九校</a:t>
            </a:r>
            <a:r>
              <a:rPr lang="en-US" altLang="zh-CN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0.36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0.48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0.29</a:t>
            </a:r>
            <a:endParaRPr lang="zh-CN" altLang="en-US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500306"/>
            <a:ext cx="880241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17.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汉武帝时代（公元前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140—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公元前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87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年在位）是古代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中国具有重要意义的历史时期，而同时期的罗马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A.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从帝国转向共和国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B.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制定了第一部成文法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C.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法学走向高度成熟</a:t>
            </a:r>
            <a:endParaRPr lang="en-US" altLang="zh-CN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   D.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产生的法律统称公民法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endParaRPr lang="zh-CN" altLang="en-US" sz="28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2910" y="5214950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难度系数：余姚中学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0.69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0.38</a:t>
            </a:r>
            <a:endParaRPr lang="zh-CN" altLang="en-US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57166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29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．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【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加试题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】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下图为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19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世纪后期以来巴尔干地区形势变化示意图，按时间顺序排列正确的是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pic>
        <p:nvPicPr>
          <p:cNvPr id="29697" name="Picture 1" descr="1"/>
          <p:cNvPicPr>
            <a:picLocks noChangeAspect="1" noChangeArrowheads="1"/>
          </p:cNvPicPr>
          <p:nvPr/>
        </p:nvPicPr>
        <p:blipFill>
          <a:blip r:embed="rId2">
            <a:lum bright="20000" contrast="20000"/>
          </a:blip>
          <a:srcRect/>
          <a:stretch>
            <a:fillRect/>
          </a:stretch>
        </p:blipFill>
        <p:spPr bwMode="auto">
          <a:xfrm>
            <a:off x="285720" y="1199100"/>
            <a:ext cx="4857752" cy="56589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500694" y="1857364"/>
            <a:ext cx="387798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A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．①②④③		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B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．①③④②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C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．②①③④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		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3200" algn="l"/>
              </a:tabLs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D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  <a:cs typeface="Times New Roman" pitchFamily="18" charset="0"/>
              </a:rPr>
              <a:t>．②③①④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072330" y="5857892"/>
            <a:ext cx="756664" cy="68522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4044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4.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历史时空观念薄弱。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动作按钮: 后退或前一项 1">
            <a:hlinkClick r:id="rId2" action="ppaction://hlinksldjump" highlightClick="1"/>
          </p:cNvPr>
          <p:cNvSpPr/>
          <p:nvPr/>
        </p:nvSpPr>
        <p:spPr>
          <a:xfrm>
            <a:off x="8387336" y="6172774"/>
            <a:ext cx="756664" cy="68522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500042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26.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朱熹的理学思想，在他生前曾被官方称为“伪学”，而在他死后却被官方奉为入学正宗。对此认识最合理的是 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A.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历史事件纷繁复杂，日久自然见真知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思想观点复杂多变，愈争辩则愈明朗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文献记载掺杂主观，史料考证极重要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过去与现在相纠缠，历史解释显立场</a:t>
            </a:r>
            <a:endParaRPr lang="en-US" altLang="zh-CN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/>
              <a:t>     </a:t>
            </a:r>
            <a:endParaRPr lang="zh-CN" altLang="en-US" sz="2800" dirty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6647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5.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史料实证，历史逻辑思维能力缺乏。</a:t>
            </a:r>
          </a:p>
        </p:txBody>
      </p:sp>
      <p:sp>
        <p:nvSpPr>
          <p:cNvPr id="5" name="矩形 4"/>
          <p:cNvSpPr/>
          <p:nvPr/>
        </p:nvSpPr>
        <p:spPr>
          <a:xfrm>
            <a:off x="428596" y="3071810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难度系数：余姚中学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0.55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0.35</a:t>
            </a:r>
            <a:endParaRPr lang="zh-CN" altLang="en-US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71876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26.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汉代以后，中国在财产继承方面长、幼、嫡、庶之别已趋淡化。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大清律例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中与此相关的条文说：嫡庶子男，除有官荫袭先今尽嫡长子孙；其分析家财田产，不问妻，妾、婢生，止以子数均分。”这会导致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A.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宗法观念逐渐淡化     </a:t>
            </a:r>
            <a:r>
              <a:rPr lang="en-US" altLang="zh-CN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地权经拆析而分散</a:t>
            </a:r>
            <a:endParaRPr lang="en-US" altLang="zh-CN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嫡子丧失特殊地位     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小农经济受到削弱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dirty="0" smtClean="0"/>
              <a:t>     </a:t>
            </a:r>
            <a:endParaRPr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214282" y="6143644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难度系数：余姚中学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0.52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；余姚普通中学</a:t>
            </a:r>
            <a:r>
              <a:rPr lang="en-US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0.32</a:t>
            </a:r>
            <a:endParaRPr lang="zh-CN" altLang="en-US" sz="28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1571612"/>
            <a:ext cx="7715304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当前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考复习教学面临的主要问题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  </a:t>
            </a:r>
          </a:p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二、命题的基本导向</a:t>
            </a:r>
          </a:p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</a:p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三、现阶段复习策略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571480"/>
            <a:ext cx="7715304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当前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考复习教学面临的主要问题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  </a:t>
            </a:r>
          </a:p>
        </p:txBody>
      </p:sp>
      <p:sp>
        <p:nvSpPr>
          <p:cNvPr id="5" name="矩形 4"/>
          <p:cNvSpPr/>
          <p:nvPr/>
        </p:nvSpPr>
        <p:spPr>
          <a:xfrm>
            <a:off x="785786" y="12858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从老师的角度看：</a:t>
            </a:r>
            <a:endParaRPr lang="zh-CN" altLang="en-US" sz="2800" dirty="0" smtClean="0"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000240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常规的教学进度被打乱。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714620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老生常谈，审美疲劳。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3500438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疲劳作业，劳心劳力。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allAtOnce"/>
      <p:bldP spid="7" grpId="0" build="allAtOnce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571480"/>
            <a:ext cx="7715304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当前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选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考复习教学面临的主要问题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  </a:t>
            </a:r>
          </a:p>
        </p:txBody>
      </p:sp>
      <p:sp>
        <p:nvSpPr>
          <p:cNvPr id="5" name="矩形 4"/>
          <p:cNvSpPr/>
          <p:nvPr/>
        </p:nvSpPr>
        <p:spPr>
          <a:xfrm>
            <a:off x="785786" y="12858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从学生的角度看：</a:t>
            </a:r>
            <a:endParaRPr lang="zh-CN" altLang="en-US" sz="2800" dirty="0" smtClean="0"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857364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夹生米饭，记忆不精。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571744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机械记忆，理解不够。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3286124"/>
            <a:ext cx="4762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审题不清，答题不规范。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3929066"/>
            <a:ext cx="4044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4.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历史时空观念薄弱。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4572008"/>
            <a:ext cx="6647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5.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史料实证，历史逻辑思维能力缺乏。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5286388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6.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考前焦虑，发挥失常。</a:t>
            </a:r>
          </a:p>
        </p:txBody>
      </p:sp>
      <p:sp>
        <p:nvSpPr>
          <p:cNvPr id="12" name="动作按钮: 前进或下一项 11">
            <a:hlinkClick r:id="rId3" action="ppaction://hlinksldjump" highlightClick="1"/>
          </p:cNvPr>
          <p:cNvSpPr/>
          <p:nvPr/>
        </p:nvSpPr>
        <p:spPr>
          <a:xfrm>
            <a:off x="4572000" y="2000240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动作按钮: 前进或下一项 12">
            <a:hlinkClick r:id="rId4" action="ppaction://hlinksldjump" highlightClick="1"/>
          </p:cNvPr>
          <p:cNvSpPr/>
          <p:nvPr/>
        </p:nvSpPr>
        <p:spPr>
          <a:xfrm>
            <a:off x="4429124" y="2714620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动作按钮: 前进或下一项 13">
            <a:hlinkClick r:id="rId5" action="ppaction://hlinksldjump" highlightClick="1"/>
          </p:cNvPr>
          <p:cNvSpPr/>
          <p:nvPr/>
        </p:nvSpPr>
        <p:spPr>
          <a:xfrm>
            <a:off x="4786314" y="3429000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动作按钮: 前进或下一项 14">
            <a:hlinkClick r:id="rId6" action="ppaction://hlinksldjump" highlightClick="1"/>
          </p:cNvPr>
          <p:cNvSpPr/>
          <p:nvPr/>
        </p:nvSpPr>
        <p:spPr>
          <a:xfrm>
            <a:off x="4000496" y="4071942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动作按钮: 前进或下一项 15">
            <a:hlinkClick r:id="rId7" action="ppaction://hlinksldjump" highlightClick="1"/>
          </p:cNvPr>
          <p:cNvSpPr/>
          <p:nvPr/>
        </p:nvSpPr>
        <p:spPr>
          <a:xfrm>
            <a:off x="6786578" y="4786322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714356"/>
            <a:ext cx="771530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、命题的基本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导向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0174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762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以通史的角度依次命题，由中国到世界，更加侧重中国史部分，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30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题里面中国史部分占到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18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题左右，世界史只有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12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题左右。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题主观题中国史和世界史各有两题。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857496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62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在学考部分，试题难度不大，考查基础知识为主，但注重情境下的设问，而且比较灵活，平白直叙的设问减少了，对材料的理解分析能力考查比较明显。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14338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  粗略统计，三本半必修部分赋分比重达到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80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分左右，两本选修人物和遗产赋分比重各自在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6-8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分左右，相对来讲，一战部分涉及的比较少。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5643578"/>
            <a:ext cx="6208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62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   试题关注现实，关注周年热点。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714356"/>
            <a:ext cx="7715304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ctr">
              <a:lnSpc>
                <a:spcPct val="105000"/>
              </a:lnSpc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三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、现阶段复习策略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1428736"/>
            <a:ext cx="5085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   </a:t>
            </a:r>
            <a:r>
              <a:rPr lang="en-US" sz="2800" dirty="0" smtClean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充分重视教材的基础作用。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2071678"/>
            <a:ext cx="43140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黑体" pitchFamily="49" charset="-122"/>
                <a:ea typeface="黑体" pitchFamily="49" charset="-122"/>
              </a:rPr>
              <a:t> 2.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选考复习要求新求变。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643182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 smtClean="0">
                <a:latin typeface="黑体" pitchFamily="49" charset="-122"/>
                <a:ea typeface="黑体" pitchFamily="49" charset="-122"/>
              </a:rPr>
              <a:t> 3.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督促好尖子生，抓好临界生。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286124"/>
            <a:ext cx="61991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选编好针对性强、有效的配套练习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3857628"/>
            <a:ext cx="2977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62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注重应试指导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500570"/>
            <a:ext cx="3336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62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6.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关注社会热点。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5143512"/>
            <a:ext cx="47724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62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7.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重视学科核心素养培养。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8673" grpId="0"/>
      <p:bldP spid="28674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WordArt 2"/>
          <p:cNvSpPr>
            <a:spLocks noChangeArrowheads="1" noChangeShapeType="1" noTextEdit="1"/>
          </p:cNvSpPr>
          <p:nvPr/>
        </p:nvSpPr>
        <p:spPr bwMode="auto">
          <a:xfrm>
            <a:off x="3429000" y="2362200"/>
            <a:ext cx="3505200" cy="12192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谢谢！</a:t>
            </a:r>
          </a:p>
        </p:txBody>
      </p:sp>
      <p:pic>
        <p:nvPicPr>
          <p:cNvPr id="161795" name="Picture 3" descr="祝愿医护人员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1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夹生米饭，记忆不精。</a:t>
            </a:r>
          </a:p>
        </p:txBody>
      </p:sp>
      <p:pic>
        <p:nvPicPr>
          <p:cNvPr id="4" name="图片 3" descr="主观题难度系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11007861" cy="52149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356" y="4714884"/>
            <a:ext cx="7429552" cy="646331"/>
          </a:xfrm>
          <a:prstGeom prst="rect">
            <a:avLst/>
          </a:prstGeom>
          <a:noFill/>
          <a:ln w="825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703131234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9600"/>
            <a:ext cx="9144000" cy="47684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715272" y="2714620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2/7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59059" y="5286388"/>
            <a:ext cx="1184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1/4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4403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Times New Roman" pitchFamily="18" charset="0"/>
              </a:rPr>
              <a:t>夹生米饭，记忆不精。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004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33   (2)</a:t>
            </a:r>
            <a:r>
              <a:rPr lang="zh-CN" altLang="en-US" sz="2400" dirty="0" smtClean="0"/>
              <a:t>依据材料二指出明清故宫的布局特色，分析军机处选址在图中所示位置的主要因素。（</a:t>
            </a:r>
            <a:r>
              <a:rPr lang="en-US" altLang="zh-CN" sz="2400" dirty="0" smtClean="0"/>
              <a:t>7</a:t>
            </a:r>
            <a:r>
              <a:rPr lang="zh-CN" altLang="en-US" sz="2400" dirty="0" smtClean="0"/>
              <a:t>分）</a:t>
            </a:r>
            <a:endParaRPr lang="en-US" altLang="zh-CN" sz="2400" dirty="0" smtClean="0"/>
          </a:p>
          <a:p>
            <a:r>
              <a:rPr lang="en-US" altLang="zh-CN" sz="2400" dirty="0" smtClean="0"/>
              <a:t>34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）写出材料一中数字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对应的金字塔的名称，结合材料一和所学知识概述三大金字塔的布局特色。（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分）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1256</Words>
  <Application>Microsoft Office PowerPoint</Application>
  <PresentationFormat>全屏显示(4:3)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admin</cp:lastModifiedBy>
  <cp:revision>105</cp:revision>
  <dcterms:created xsi:type="dcterms:W3CDTF">2017-03-08T00:47:12Z</dcterms:created>
  <dcterms:modified xsi:type="dcterms:W3CDTF">2017-03-14T23:46:35Z</dcterms:modified>
</cp:coreProperties>
</file>